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62" r:id="rId3"/>
    <p:sldId id="263" r:id="rId4"/>
    <p:sldId id="264" r:id="rId5"/>
    <p:sldId id="265" r:id="rId6"/>
  </p:sldIdLst>
  <p:sldSz cx="9144000" cy="5143500" type="screen16x9"/>
  <p:notesSz cx="6858000" cy="9144000"/>
  <p:embeddedFontLst>
    <p:embeddedFont>
      <p:font typeface="Barlow Light" panose="02020500000000000000" charset="0"/>
      <p:regular r:id="rId8"/>
      <p:bold r:id="rId9"/>
      <p:italic r:id="rId10"/>
      <p:boldItalic r:id="rId11"/>
    </p:embeddedFont>
    <p:embeddedFont>
      <p:font typeface="繁體" panose="020B0509020204020204" pitchFamily="49" charset="-120"/>
      <p:regular r:id="rId12"/>
    </p:embeddedFont>
    <p:embeddedFont>
      <p:font typeface="繁體(P)" panose="020B0500020204020204" pitchFamily="34" charset="-120"/>
      <p:regular r:id="rId13"/>
    </p:embeddedFont>
    <p:embeddedFont>
      <p:font typeface="Raleway Thin" panose="02020500000000000000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214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3225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260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574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mtClean="0"/>
              <a:t>6/20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座標化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5" name="Google Shape;595;p17"/>
          <p:cNvSpPr txBox="1">
            <a:spLocks/>
          </p:cNvSpPr>
          <p:nvPr/>
        </p:nvSpPr>
        <p:spPr>
          <a:xfrm>
            <a:off x="483705" y="154505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sz="1600" dirty="0"/>
              <a:t>已知</a:t>
            </a:r>
            <a:r>
              <a:rPr lang="zh-TW" altLang="en-US" sz="1600" dirty="0" smtClean="0"/>
              <a:t>兩台相機的位置</a:t>
            </a:r>
            <a:endParaRPr lang="en-US" altLang="zh-TW" sz="1600" dirty="0" smtClean="0"/>
          </a:p>
          <a:p>
            <a:r>
              <a:rPr lang="zh-TW" altLang="en-US" sz="1600" dirty="0" smtClean="0"/>
              <a:t>用</a:t>
            </a:r>
            <a:r>
              <a:rPr lang="en-US" altLang="zh-TW" sz="1600" dirty="0" err="1" smtClean="0"/>
              <a:t>opencv</a:t>
            </a:r>
            <a:r>
              <a:rPr lang="zh-TW" altLang="en-US" sz="1600" dirty="0"/>
              <a:t>取得</a:t>
            </a:r>
            <a:r>
              <a:rPr lang="zh-TW" altLang="en-US" sz="1600" dirty="0" smtClean="0"/>
              <a:t>距離</a:t>
            </a:r>
            <a:endParaRPr lang="en-US" altLang="zh-TW" sz="1600" dirty="0" smtClean="0"/>
          </a:p>
          <a:p>
            <a:r>
              <a:rPr lang="zh-TW" altLang="en-US" sz="1600" dirty="0" smtClean="0"/>
              <a:t>解兩個圓的焦點</a:t>
            </a:r>
            <a:endParaRPr lang="en-US" altLang="zh-TW" sz="1600" dirty="0" smtClean="0"/>
          </a:p>
          <a:p>
            <a:r>
              <a:rPr lang="zh-TW" altLang="en-US" sz="1600" dirty="0"/>
              <a:t>取</a:t>
            </a:r>
            <a:r>
              <a:rPr lang="en-US" altLang="zh-TW" sz="1600" dirty="0"/>
              <a:t>X</a:t>
            </a:r>
            <a:r>
              <a:rPr lang="zh-TW" altLang="en-US" sz="1600" dirty="0"/>
              <a:t>較</a:t>
            </a:r>
            <a:r>
              <a:rPr lang="zh-TW" altLang="en-US" sz="1600" dirty="0" smtClean="0"/>
              <a:t>大的點</a:t>
            </a:r>
            <a:endParaRPr lang="zh-TW" altLang="en-US" sz="1600" dirty="0"/>
          </a:p>
          <a:p>
            <a:endParaRPr lang="en-US" altLang="zh-TW" sz="1600" dirty="0" smtClean="0"/>
          </a:p>
          <a:p>
            <a:endParaRPr lang="en-US" altLang="zh-TW" sz="1600" dirty="0" smtClean="0"/>
          </a:p>
        </p:txBody>
      </p:sp>
    </p:spTree>
    <p:extLst>
      <p:ext uri="{BB962C8B-B14F-4D97-AF65-F5344CB8AC3E}">
        <p14:creationId xmlns:p14="http://schemas.microsoft.com/office/powerpoint/2010/main" val="58539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座標化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939" y="1031150"/>
            <a:ext cx="5042476" cy="369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3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座標化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pic>
        <p:nvPicPr>
          <p:cNvPr id="3" name="outpu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67458"/>
            <a:ext cx="8832574" cy="325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6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座標化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5" name="Google Shape;595;p17"/>
          <p:cNvSpPr txBox="1">
            <a:spLocks/>
          </p:cNvSpPr>
          <p:nvPr/>
        </p:nvSpPr>
        <p:spPr>
          <a:xfrm>
            <a:off x="642731" y="2103681"/>
            <a:ext cx="6811617" cy="1592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sz="1600" smtClean="0"/>
              <a:t>只有兩台攝影機無法做三角定位</a:t>
            </a:r>
            <a:endParaRPr lang="en-US" altLang="zh-TW" sz="1600" dirty="0" smtClean="0"/>
          </a:p>
          <a:p>
            <a:r>
              <a:rPr lang="zh-TW" altLang="en-US" sz="1600" dirty="0" smtClean="0"/>
              <a:t>距離</a:t>
            </a:r>
            <a:r>
              <a:rPr lang="zh-TW" altLang="en-US" sz="1600" dirty="0"/>
              <a:t>測的不夠精</a:t>
            </a:r>
            <a:r>
              <a:rPr lang="zh-TW" altLang="en-US" sz="1600" dirty="0" smtClean="0"/>
              <a:t>準與攝影機位置為估算值</a:t>
            </a:r>
            <a:endParaRPr lang="en-US" altLang="zh-TW" sz="1600" dirty="0" smtClean="0"/>
          </a:p>
          <a:p>
            <a:pPr marL="114300" indent="0">
              <a:buNone/>
            </a:pPr>
            <a:r>
              <a:rPr lang="zh-TW" altLang="en-US" sz="1600" dirty="0"/>
              <a:t> </a:t>
            </a:r>
            <a:r>
              <a:rPr lang="zh-TW" altLang="en-US" sz="1600" dirty="0" smtClean="0"/>
              <a:t>      </a:t>
            </a:r>
            <a:r>
              <a:rPr lang="en-US" altLang="zh-TW" sz="1600" dirty="0" smtClean="0"/>
              <a:t>-&gt;</a:t>
            </a:r>
            <a:r>
              <a:rPr lang="zh-TW" altLang="en-US" sz="1600" dirty="0" smtClean="0"/>
              <a:t> 座標不精準</a:t>
            </a:r>
            <a:endParaRPr lang="en-US" altLang="zh-TW" sz="1600" dirty="0" smtClean="0"/>
          </a:p>
          <a:p>
            <a:r>
              <a:rPr lang="zh-TW" altLang="en-US" sz="1600" dirty="0" smtClean="0"/>
              <a:t>兩個圓沒有焦點的情況</a:t>
            </a:r>
            <a:endParaRPr lang="en-US" altLang="zh-TW" sz="1600" dirty="0" smtClean="0"/>
          </a:p>
          <a:p>
            <a:endParaRPr lang="en-US" altLang="zh-TW" sz="1600" dirty="0" smtClean="0"/>
          </a:p>
          <a:p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848139" y="1431235"/>
            <a:ext cx="6334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遇到的問題</a:t>
            </a:r>
            <a:endParaRPr lang="zh-TW" altLang="en-US" sz="2000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2973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71</Words>
  <Application>Microsoft Office PowerPoint</Application>
  <PresentationFormat>如螢幕大小 (16:9)</PresentationFormat>
  <Paragraphs>15</Paragraphs>
  <Slides>5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Barlow Light</vt:lpstr>
      <vt:lpstr>Wingdings</vt:lpstr>
      <vt:lpstr>繁體</vt:lpstr>
      <vt:lpstr>繁體(P)</vt:lpstr>
      <vt:lpstr>Raleway Thin</vt:lpstr>
      <vt:lpstr>Arial</vt:lpstr>
      <vt:lpstr>Gaoler template</vt:lpstr>
      <vt:lpstr>羽球專題報告</vt:lpstr>
      <vt:lpstr>座標化</vt:lpstr>
      <vt:lpstr>座標化</vt:lpstr>
      <vt:lpstr>座標化</vt:lpstr>
      <vt:lpstr>座標化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42</cp:revision>
  <dcterms:modified xsi:type="dcterms:W3CDTF">2022-06-19T09:20:06Z</dcterms:modified>
</cp:coreProperties>
</file>